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6858000" cx="12192000"/>
  <p:notesSz cx="6858000" cy="9144000"/>
  <p:embeddedFontLst>
    <p:embeddedFont>
      <p:font typeface="Inter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551">
          <p15:clr>
            <a:srgbClr val="A4A3A4"/>
          </p15:clr>
        </p15:guide>
        <p15:guide id="4" pos="7129">
          <p15:clr>
            <a:srgbClr val="A4A3A4"/>
          </p15:clr>
        </p15:guide>
        <p15:guide id="5" pos="5405">
          <p15:clr>
            <a:srgbClr val="A4A3A4"/>
          </p15:clr>
        </p15:guide>
        <p15:guide id="6" orient="horz" pos="3974">
          <p15:clr>
            <a:srgbClr val="A4A3A4"/>
          </p15:clr>
        </p15:guide>
        <p15:guide id="7" orient="horz" pos="346">
          <p15:clr>
            <a:srgbClr val="A4A3A4"/>
          </p15:clr>
        </p15:guide>
      </p15:sldGuideLst>
    </p:ext>
    <p:ext uri="GoogleSlidesCustomDataVersion2">
      <go:slidesCustomData xmlns:go="http://customooxmlschemas.google.com/" r:id="rId16" roundtripDataSignature="AMtx7mhTN+Jg2vgH3ZGabYT1QK9W7bC+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551"/>
        <p:guide pos="7129"/>
        <p:guide pos="5405"/>
        <p:guide pos="3974" orient="horz"/>
        <p:guide pos="34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Inter-bold.fntdata"/><Relationship Id="rId12" Type="http://schemas.openxmlformats.org/officeDocument/2006/relationships/font" Target="fonts/Int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nter-boldItalic.fntdata"/><Relationship Id="rId14" Type="http://schemas.openxmlformats.org/officeDocument/2006/relationships/font" Target="fonts/Inter-italic.fntdata"/><Relationship Id="rId16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/>
          <p:nvPr>
            <p:ph idx="2" type="pic"/>
          </p:nvPr>
        </p:nvSpPr>
        <p:spPr>
          <a:xfrm>
            <a:off x="7988346" y="1033223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13" name="Google Shape;13;p8"/>
          <p:cNvSpPr/>
          <p:nvPr>
            <p:ph idx="3" type="pic"/>
          </p:nvPr>
        </p:nvSpPr>
        <p:spPr>
          <a:xfrm>
            <a:off x="10693492" y="1033223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8"/>
          <p:cNvSpPr/>
          <p:nvPr>
            <p:ph idx="4" type="pic"/>
          </p:nvPr>
        </p:nvSpPr>
        <p:spPr>
          <a:xfrm>
            <a:off x="5283200" y="2776136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8"/>
          <p:cNvSpPr/>
          <p:nvPr>
            <p:ph idx="5" type="pic"/>
          </p:nvPr>
        </p:nvSpPr>
        <p:spPr>
          <a:xfrm>
            <a:off x="7988346" y="2776136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8"/>
          <p:cNvSpPr/>
          <p:nvPr>
            <p:ph idx="6" type="pic"/>
          </p:nvPr>
        </p:nvSpPr>
        <p:spPr>
          <a:xfrm>
            <a:off x="10693492" y="2776136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8"/>
          <p:cNvSpPr/>
          <p:nvPr>
            <p:ph idx="7" type="pic"/>
          </p:nvPr>
        </p:nvSpPr>
        <p:spPr>
          <a:xfrm>
            <a:off x="5283200" y="4519049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8"/>
          <p:cNvSpPr/>
          <p:nvPr>
            <p:ph idx="8" type="pic"/>
          </p:nvPr>
        </p:nvSpPr>
        <p:spPr>
          <a:xfrm>
            <a:off x="7988346" y="4519049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8"/>
          <p:cNvSpPr/>
          <p:nvPr>
            <p:ph idx="9" type="pic"/>
          </p:nvPr>
        </p:nvSpPr>
        <p:spPr>
          <a:xfrm>
            <a:off x="10693492" y="4519049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20" name="Google Shape;20;p8"/>
          <p:cNvSpPr/>
          <p:nvPr>
            <p:ph idx="13" type="pic"/>
          </p:nvPr>
        </p:nvSpPr>
        <p:spPr>
          <a:xfrm>
            <a:off x="5283200" y="1033223"/>
            <a:ext cx="2285908" cy="130572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>
            <p:ph idx="2" type="pic"/>
          </p:nvPr>
        </p:nvSpPr>
        <p:spPr>
          <a:xfrm>
            <a:off x="1577130" y="2377393"/>
            <a:ext cx="2651970" cy="3668261"/>
          </a:xfrm>
          <a:prstGeom prst="rect">
            <a:avLst/>
          </a:prstGeom>
          <a:noFill/>
          <a:ln>
            <a:noFill/>
          </a:ln>
        </p:spPr>
      </p:sp>
      <p:sp>
        <p:nvSpPr>
          <p:cNvPr id="23" name="Google Shape;23;p9"/>
          <p:cNvSpPr/>
          <p:nvPr>
            <p:ph idx="3" type="pic"/>
          </p:nvPr>
        </p:nvSpPr>
        <p:spPr>
          <a:xfrm>
            <a:off x="4770015" y="2377393"/>
            <a:ext cx="2651970" cy="3668261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9"/>
          <p:cNvSpPr/>
          <p:nvPr>
            <p:ph idx="4" type="pic"/>
          </p:nvPr>
        </p:nvSpPr>
        <p:spPr>
          <a:xfrm>
            <a:off x="7962900" y="2377393"/>
            <a:ext cx="2651970" cy="3668261"/>
          </a:xfrm>
          <a:prstGeom prst="rect">
            <a:avLst/>
          </a:prstGeom>
          <a:noFill/>
          <a:ln>
            <a:noFill/>
          </a:ln>
        </p:spPr>
      </p:sp>
      <p:sp>
        <p:nvSpPr>
          <p:cNvPr id="25" name="Google Shape;25;p9"/>
          <p:cNvSpPr/>
          <p:nvPr>
            <p:ph idx="5" type="pic"/>
          </p:nvPr>
        </p:nvSpPr>
        <p:spPr>
          <a:xfrm>
            <a:off x="11155785" y="2377393"/>
            <a:ext cx="2651970" cy="366826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0"/>
          <p:cNvSpPr/>
          <p:nvPr>
            <p:ph idx="2" type="pic"/>
          </p:nvPr>
        </p:nvSpPr>
        <p:spPr>
          <a:xfrm>
            <a:off x="3746497" y="-288470"/>
            <a:ext cx="8724904" cy="7445376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10"/>
          <p:cNvSpPr/>
          <p:nvPr>
            <p:ph idx="3" type="pic"/>
          </p:nvPr>
        </p:nvSpPr>
        <p:spPr>
          <a:xfrm>
            <a:off x="882574" y="5007203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10"/>
          <p:cNvSpPr/>
          <p:nvPr>
            <p:ph idx="4" type="pic"/>
          </p:nvPr>
        </p:nvSpPr>
        <p:spPr>
          <a:xfrm>
            <a:off x="3514918" y="5007203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10"/>
          <p:cNvSpPr/>
          <p:nvPr>
            <p:ph idx="5" type="pic"/>
          </p:nvPr>
        </p:nvSpPr>
        <p:spPr>
          <a:xfrm>
            <a:off x="6147262" y="5007203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10"/>
          <p:cNvSpPr/>
          <p:nvPr>
            <p:ph idx="6" type="pic"/>
          </p:nvPr>
        </p:nvSpPr>
        <p:spPr>
          <a:xfrm>
            <a:off x="8779606" y="5007203"/>
            <a:ext cx="2285908" cy="1305728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10"/>
          <p:cNvSpPr/>
          <p:nvPr>
            <p:ph idx="7" type="pic"/>
          </p:nvPr>
        </p:nvSpPr>
        <p:spPr>
          <a:xfrm>
            <a:off x="11411949" y="5007203"/>
            <a:ext cx="2285908" cy="130572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/>
          <p:nvPr>
            <p:ph idx="2" type="pic"/>
          </p:nvPr>
        </p:nvSpPr>
        <p:spPr>
          <a:xfrm>
            <a:off x="864543" y="4991101"/>
            <a:ext cx="1747838" cy="93619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11"/>
          <p:cNvSpPr/>
          <p:nvPr>
            <p:ph idx="3" type="pic"/>
          </p:nvPr>
        </p:nvSpPr>
        <p:spPr>
          <a:xfrm>
            <a:off x="6578604" y="4991101"/>
            <a:ext cx="1747838" cy="93619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11"/>
          <p:cNvSpPr/>
          <p:nvPr>
            <p:ph idx="4" type="pic"/>
          </p:nvPr>
        </p:nvSpPr>
        <p:spPr>
          <a:xfrm>
            <a:off x="864543" y="6265863"/>
            <a:ext cx="1747838" cy="93619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11"/>
          <p:cNvSpPr/>
          <p:nvPr>
            <p:ph idx="5" type="pic"/>
          </p:nvPr>
        </p:nvSpPr>
        <p:spPr>
          <a:xfrm>
            <a:off x="6578604" y="6265863"/>
            <a:ext cx="1747838" cy="93619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/>
          <p:nvPr>
            <p:ph idx="2" type="pic"/>
          </p:nvPr>
        </p:nvSpPr>
        <p:spPr>
          <a:xfrm>
            <a:off x="2538925" y="1786830"/>
            <a:ext cx="2239030" cy="1389149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12"/>
          <p:cNvSpPr/>
          <p:nvPr>
            <p:ph idx="3" type="pic"/>
          </p:nvPr>
        </p:nvSpPr>
        <p:spPr>
          <a:xfrm>
            <a:off x="6605269" y="1786829"/>
            <a:ext cx="2234376" cy="1386224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12"/>
          <p:cNvSpPr/>
          <p:nvPr>
            <p:ph idx="4" type="pic"/>
          </p:nvPr>
        </p:nvSpPr>
        <p:spPr>
          <a:xfrm>
            <a:off x="915964" y="3354893"/>
            <a:ext cx="2250564" cy="1381525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12"/>
          <p:cNvSpPr/>
          <p:nvPr>
            <p:ph idx="5" type="pic"/>
          </p:nvPr>
        </p:nvSpPr>
        <p:spPr>
          <a:xfrm>
            <a:off x="8222808" y="3350169"/>
            <a:ext cx="2232758" cy="1386248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12"/>
          <p:cNvSpPr/>
          <p:nvPr>
            <p:ph idx="6" type="pic"/>
          </p:nvPr>
        </p:nvSpPr>
        <p:spPr>
          <a:xfrm>
            <a:off x="9044809" y="4919777"/>
            <a:ext cx="2232758" cy="1386248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12"/>
          <p:cNvSpPr/>
          <p:nvPr>
            <p:ph idx="7" type="pic"/>
          </p:nvPr>
        </p:nvSpPr>
        <p:spPr>
          <a:xfrm>
            <a:off x="4166471" y="4922225"/>
            <a:ext cx="2255084" cy="1386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5.jpg"/><Relationship Id="rId11" Type="http://schemas.openxmlformats.org/officeDocument/2006/relationships/image" Target="../media/image2.jpg"/><Relationship Id="rId10" Type="http://schemas.openxmlformats.org/officeDocument/2006/relationships/image" Target="../media/image6.jpg"/><Relationship Id="rId9" Type="http://schemas.openxmlformats.org/officeDocument/2006/relationships/image" Target="../media/image1.jpg"/><Relationship Id="rId5" Type="http://schemas.openxmlformats.org/officeDocument/2006/relationships/image" Target="../media/image9.jpg"/><Relationship Id="rId6" Type="http://schemas.openxmlformats.org/officeDocument/2006/relationships/image" Target="../media/image8.jpg"/><Relationship Id="rId7" Type="http://schemas.openxmlformats.org/officeDocument/2006/relationships/image" Target="../media/image10.jpg"/><Relationship Id="rId8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616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3522792" y="2334280"/>
            <a:ext cx="5146416" cy="1384838"/>
            <a:chOff x="3283107" y="2671620"/>
            <a:chExt cx="5622870" cy="1513045"/>
          </a:xfrm>
        </p:grpSpPr>
        <p:sp>
          <p:nvSpPr>
            <p:cNvPr id="85" name="Google Shape;85;p1"/>
            <p:cNvSpPr/>
            <p:nvPr/>
          </p:nvSpPr>
          <p:spPr>
            <a:xfrm>
              <a:off x="3283107" y="2671976"/>
              <a:ext cx="769710" cy="1512689"/>
            </a:xfrm>
            <a:custGeom>
              <a:rect b="b" l="l" r="r" t="t"/>
              <a:pathLst>
                <a:path extrusionOk="0" h="1512689" w="769710">
                  <a:moveTo>
                    <a:pt x="535589" y="855864"/>
                  </a:moveTo>
                  <a:cubicBezTo>
                    <a:pt x="535589" y="659307"/>
                    <a:pt x="535589" y="464482"/>
                    <a:pt x="535589" y="269656"/>
                  </a:cubicBezTo>
                  <a:cubicBezTo>
                    <a:pt x="535589" y="187044"/>
                    <a:pt x="535084" y="104454"/>
                    <a:pt x="534074" y="21886"/>
                  </a:cubicBezTo>
                  <a:cubicBezTo>
                    <a:pt x="534074" y="5945"/>
                    <a:pt x="538979" y="-402"/>
                    <a:pt x="555713" y="-258"/>
                  </a:cubicBezTo>
                  <a:cubicBezTo>
                    <a:pt x="620054" y="391"/>
                    <a:pt x="684539" y="752"/>
                    <a:pt x="748880" y="-258"/>
                  </a:cubicBezTo>
                  <a:cubicBezTo>
                    <a:pt x="772900" y="-691"/>
                    <a:pt x="768861" y="14168"/>
                    <a:pt x="768861" y="28594"/>
                  </a:cubicBezTo>
                  <a:cubicBezTo>
                    <a:pt x="768861" y="197669"/>
                    <a:pt x="768861" y="366723"/>
                    <a:pt x="768861" y="535747"/>
                  </a:cubicBezTo>
                  <a:cubicBezTo>
                    <a:pt x="768861" y="820087"/>
                    <a:pt x="768861" y="1104427"/>
                    <a:pt x="769438" y="1388768"/>
                  </a:cubicBezTo>
                  <a:cubicBezTo>
                    <a:pt x="769438" y="1414446"/>
                    <a:pt x="763018" y="1422669"/>
                    <a:pt x="736474" y="1424833"/>
                  </a:cubicBezTo>
                  <a:cubicBezTo>
                    <a:pt x="668526" y="1429883"/>
                    <a:pt x="600795" y="1438899"/>
                    <a:pt x="533064" y="1446905"/>
                  </a:cubicBezTo>
                  <a:cubicBezTo>
                    <a:pt x="515464" y="1448997"/>
                    <a:pt x="506304" y="1445535"/>
                    <a:pt x="499668" y="1426059"/>
                  </a:cubicBezTo>
                  <a:cubicBezTo>
                    <a:pt x="451773" y="1285693"/>
                    <a:pt x="401858" y="1146047"/>
                    <a:pt x="352881" y="1006041"/>
                  </a:cubicBezTo>
                  <a:cubicBezTo>
                    <a:pt x="316816" y="902172"/>
                    <a:pt x="280750" y="798087"/>
                    <a:pt x="244685" y="694147"/>
                  </a:cubicBezTo>
                  <a:cubicBezTo>
                    <a:pt x="243242" y="690035"/>
                    <a:pt x="243891" y="684265"/>
                    <a:pt x="234081" y="683183"/>
                  </a:cubicBezTo>
                  <a:cubicBezTo>
                    <a:pt x="234081" y="696166"/>
                    <a:pt x="234081" y="708934"/>
                    <a:pt x="234081" y="721701"/>
                  </a:cubicBezTo>
                  <a:cubicBezTo>
                    <a:pt x="234081" y="965648"/>
                    <a:pt x="233576" y="1209666"/>
                    <a:pt x="234514" y="1453613"/>
                  </a:cubicBezTo>
                  <a:cubicBezTo>
                    <a:pt x="234514" y="1479004"/>
                    <a:pt x="226652" y="1485640"/>
                    <a:pt x="202344" y="1488020"/>
                  </a:cubicBezTo>
                  <a:cubicBezTo>
                    <a:pt x="144639" y="1493646"/>
                    <a:pt x="88016" y="1502446"/>
                    <a:pt x="31033" y="1511390"/>
                  </a:cubicBezTo>
                  <a:cubicBezTo>
                    <a:pt x="7662" y="1515069"/>
                    <a:pt x="-344" y="1509587"/>
                    <a:pt x="-272" y="1483909"/>
                  </a:cubicBezTo>
                  <a:cubicBezTo>
                    <a:pt x="543" y="999766"/>
                    <a:pt x="543" y="515644"/>
                    <a:pt x="-272" y="31552"/>
                  </a:cubicBezTo>
                  <a:cubicBezTo>
                    <a:pt x="-272" y="5513"/>
                    <a:pt x="6941" y="-1051"/>
                    <a:pt x="32187" y="-114"/>
                  </a:cubicBezTo>
                  <a:cubicBezTo>
                    <a:pt x="86934" y="1762"/>
                    <a:pt x="141754" y="968"/>
                    <a:pt x="196501" y="-114"/>
                  </a:cubicBezTo>
                  <a:cubicBezTo>
                    <a:pt x="214534" y="-114"/>
                    <a:pt x="222829" y="4863"/>
                    <a:pt x="229393" y="23112"/>
                  </a:cubicBezTo>
                  <a:cubicBezTo>
                    <a:pt x="302389" y="227748"/>
                    <a:pt x="376757" y="431951"/>
                    <a:pt x="450691" y="636225"/>
                  </a:cubicBezTo>
                  <a:cubicBezTo>
                    <a:pt x="475742" y="705377"/>
                    <a:pt x="500771" y="774594"/>
                    <a:pt x="525779" y="843890"/>
                  </a:cubicBezTo>
                  <a:cubicBezTo>
                    <a:pt x="527005" y="848218"/>
                    <a:pt x="526068" y="853628"/>
                    <a:pt x="535589" y="855864"/>
                  </a:cubicBezTo>
                  <a:close/>
                </a:path>
              </a:pathLst>
            </a:custGeom>
            <a:solidFill>
              <a:srgbClr val="E509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8047056" y="2671971"/>
              <a:ext cx="858921" cy="1512047"/>
            </a:xfrm>
            <a:custGeom>
              <a:rect b="b" l="l" r="r" t="t"/>
              <a:pathLst>
                <a:path extrusionOk="0" h="1512047" w="858921">
                  <a:moveTo>
                    <a:pt x="416586" y="1030859"/>
                  </a:moveTo>
                  <a:cubicBezTo>
                    <a:pt x="368042" y="1142590"/>
                    <a:pt x="321374" y="1250137"/>
                    <a:pt x="274560" y="1357684"/>
                  </a:cubicBezTo>
                  <a:cubicBezTo>
                    <a:pt x="271170" y="1365546"/>
                    <a:pt x="267780" y="1373409"/>
                    <a:pt x="264102" y="1381127"/>
                  </a:cubicBezTo>
                  <a:cubicBezTo>
                    <a:pt x="238567" y="1435153"/>
                    <a:pt x="238567" y="1435369"/>
                    <a:pt x="180357" y="1429671"/>
                  </a:cubicBezTo>
                  <a:cubicBezTo>
                    <a:pt x="124961" y="1424261"/>
                    <a:pt x="69636" y="1418058"/>
                    <a:pt x="14456" y="1412792"/>
                  </a:cubicBezTo>
                  <a:cubicBezTo>
                    <a:pt x="535" y="1411422"/>
                    <a:pt x="-3937" y="1409185"/>
                    <a:pt x="2843" y="1393605"/>
                  </a:cubicBezTo>
                  <a:cubicBezTo>
                    <a:pt x="97263" y="1177212"/>
                    <a:pt x="190383" y="960819"/>
                    <a:pt x="285236" y="744427"/>
                  </a:cubicBezTo>
                  <a:cubicBezTo>
                    <a:pt x="293949" y="726675"/>
                    <a:pt x="294396" y="705988"/>
                    <a:pt x="286462" y="687876"/>
                  </a:cubicBezTo>
                  <a:cubicBezTo>
                    <a:pt x="199905" y="467083"/>
                    <a:pt x="114646" y="245857"/>
                    <a:pt x="28017" y="25137"/>
                  </a:cubicBezTo>
                  <a:cubicBezTo>
                    <a:pt x="19577" y="3498"/>
                    <a:pt x="23184" y="-542"/>
                    <a:pt x="45112" y="-253"/>
                  </a:cubicBezTo>
                  <a:cubicBezTo>
                    <a:pt x="112338" y="757"/>
                    <a:pt x="179708" y="973"/>
                    <a:pt x="247078" y="-253"/>
                  </a:cubicBezTo>
                  <a:cubicBezTo>
                    <a:pt x="266265" y="-253"/>
                    <a:pt x="273839" y="6960"/>
                    <a:pt x="280042" y="23406"/>
                  </a:cubicBezTo>
                  <a:cubicBezTo>
                    <a:pt x="327843" y="148430"/>
                    <a:pt x="376048" y="273195"/>
                    <a:pt x="424665" y="397693"/>
                  </a:cubicBezTo>
                  <a:cubicBezTo>
                    <a:pt x="425242" y="399208"/>
                    <a:pt x="427262" y="400218"/>
                    <a:pt x="430291" y="403031"/>
                  </a:cubicBezTo>
                  <a:cubicBezTo>
                    <a:pt x="443780" y="386441"/>
                    <a:pt x="448684" y="365956"/>
                    <a:pt x="456763" y="347490"/>
                  </a:cubicBezTo>
                  <a:cubicBezTo>
                    <a:pt x="504225" y="239056"/>
                    <a:pt x="551111" y="130354"/>
                    <a:pt x="597346" y="21386"/>
                  </a:cubicBezTo>
                  <a:cubicBezTo>
                    <a:pt x="603189" y="7537"/>
                    <a:pt x="610330" y="-253"/>
                    <a:pt x="626848" y="-253"/>
                  </a:cubicBezTo>
                  <a:cubicBezTo>
                    <a:pt x="697970" y="540"/>
                    <a:pt x="769091" y="684"/>
                    <a:pt x="840212" y="-253"/>
                  </a:cubicBezTo>
                  <a:cubicBezTo>
                    <a:pt x="860624" y="-253"/>
                    <a:pt x="861851" y="4652"/>
                    <a:pt x="854638" y="22324"/>
                  </a:cubicBezTo>
                  <a:cubicBezTo>
                    <a:pt x="768585" y="219479"/>
                    <a:pt x="682894" y="416642"/>
                    <a:pt x="597707" y="613798"/>
                  </a:cubicBezTo>
                  <a:cubicBezTo>
                    <a:pt x="593956" y="622598"/>
                    <a:pt x="590494" y="631470"/>
                    <a:pt x="586238" y="640125"/>
                  </a:cubicBezTo>
                  <a:cubicBezTo>
                    <a:pt x="548081" y="720768"/>
                    <a:pt x="549307" y="720263"/>
                    <a:pt x="581982" y="803213"/>
                  </a:cubicBezTo>
                  <a:cubicBezTo>
                    <a:pt x="663346" y="1009796"/>
                    <a:pt x="743484" y="1216812"/>
                    <a:pt x="824127" y="1423540"/>
                  </a:cubicBezTo>
                  <a:cubicBezTo>
                    <a:pt x="832133" y="1444025"/>
                    <a:pt x="840139" y="1464510"/>
                    <a:pt x="847857" y="1485067"/>
                  </a:cubicBezTo>
                  <a:cubicBezTo>
                    <a:pt x="858677" y="1513920"/>
                    <a:pt x="858317" y="1513920"/>
                    <a:pt x="826218" y="1509880"/>
                  </a:cubicBezTo>
                  <a:cubicBezTo>
                    <a:pt x="764402" y="1501513"/>
                    <a:pt x="702802" y="1489467"/>
                    <a:pt x="640769" y="1485428"/>
                  </a:cubicBezTo>
                  <a:cubicBezTo>
                    <a:pt x="600737" y="1482903"/>
                    <a:pt x="586094" y="1463789"/>
                    <a:pt x="573471" y="1429743"/>
                  </a:cubicBezTo>
                  <a:cubicBezTo>
                    <a:pt x="525144" y="1299907"/>
                    <a:pt x="474002" y="1170937"/>
                    <a:pt x="423799" y="1041678"/>
                  </a:cubicBezTo>
                  <a:cubicBezTo>
                    <a:pt x="421643" y="1037913"/>
                    <a:pt x="419226" y="1034299"/>
                    <a:pt x="416586" y="1030859"/>
                  </a:cubicBezTo>
                  <a:close/>
                </a:path>
              </a:pathLst>
            </a:custGeom>
            <a:solidFill>
              <a:srgbClr val="E509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4281328" y="2671767"/>
              <a:ext cx="653651" cy="1396785"/>
            </a:xfrm>
            <a:custGeom>
              <a:rect b="b" l="l" r="r" t="t"/>
              <a:pathLst>
                <a:path extrusionOk="0" h="1396785" w="653651">
                  <a:moveTo>
                    <a:pt x="232" y="698684"/>
                  </a:moveTo>
                  <a:cubicBezTo>
                    <a:pt x="232" y="475871"/>
                    <a:pt x="593" y="253059"/>
                    <a:pt x="-273" y="30318"/>
                  </a:cubicBezTo>
                  <a:cubicBezTo>
                    <a:pt x="-273" y="6515"/>
                    <a:pt x="5859" y="-409"/>
                    <a:pt x="30095" y="-265"/>
                  </a:cubicBezTo>
                  <a:cubicBezTo>
                    <a:pt x="227250" y="745"/>
                    <a:pt x="424413" y="745"/>
                    <a:pt x="621569" y="-265"/>
                  </a:cubicBezTo>
                  <a:cubicBezTo>
                    <a:pt x="647536" y="-265"/>
                    <a:pt x="654172" y="6948"/>
                    <a:pt x="653306" y="32266"/>
                  </a:cubicBezTo>
                  <a:cubicBezTo>
                    <a:pt x="651431" y="88817"/>
                    <a:pt x="651503" y="145584"/>
                    <a:pt x="653306" y="202207"/>
                  </a:cubicBezTo>
                  <a:cubicBezTo>
                    <a:pt x="654100" y="227813"/>
                    <a:pt x="648041" y="236901"/>
                    <a:pt x="620270" y="236541"/>
                  </a:cubicBezTo>
                  <a:cubicBezTo>
                    <a:pt x="501110" y="234954"/>
                    <a:pt x="381877" y="236541"/>
                    <a:pt x="262717" y="235315"/>
                  </a:cubicBezTo>
                  <a:cubicBezTo>
                    <a:pt x="239924" y="235315"/>
                    <a:pt x="233432" y="241446"/>
                    <a:pt x="233865" y="264167"/>
                  </a:cubicBezTo>
                  <a:cubicBezTo>
                    <a:pt x="235091" y="351517"/>
                    <a:pt x="235307" y="438940"/>
                    <a:pt x="233865" y="526291"/>
                  </a:cubicBezTo>
                  <a:cubicBezTo>
                    <a:pt x="233432" y="551176"/>
                    <a:pt x="239202" y="559471"/>
                    <a:pt x="265458" y="558966"/>
                  </a:cubicBezTo>
                  <a:cubicBezTo>
                    <a:pt x="352881" y="557307"/>
                    <a:pt x="440376" y="558966"/>
                    <a:pt x="527799" y="557812"/>
                  </a:cubicBezTo>
                  <a:cubicBezTo>
                    <a:pt x="549871" y="557812"/>
                    <a:pt x="555569" y="564448"/>
                    <a:pt x="555064" y="585655"/>
                  </a:cubicBezTo>
                  <a:cubicBezTo>
                    <a:pt x="553766" y="645184"/>
                    <a:pt x="553766" y="704721"/>
                    <a:pt x="555064" y="764251"/>
                  </a:cubicBezTo>
                  <a:cubicBezTo>
                    <a:pt x="555569" y="785385"/>
                    <a:pt x="550015" y="792526"/>
                    <a:pt x="527799" y="792238"/>
                  </a:cubicBezTo>
                  <a:cubicBezTo>
                    <a:pt x="440376" y="790939"/>
                    <a:pt x="352881" y="792743"/>
                    <a:pt x="265458" y="791084"/>
                  </a:cubicBezTo>
                  <a:cubicBezTo>
                    <a:pt x="239202" y="790507"/>
                    <a:pt x="233504" y="798802"/>
                    <a:pt x="233865" y="823687"/>
                  </a:cubicBezTo>
                  <a:cubicBezTo>
                    <a:pt x="235358" y="920725"/>
                    <a:pt x="235358" y="1017719"/>
                    <a:pt x="233865" y="1114663"/>
                  </a:cubicBezTo>
                  <a:cubicBezTo>
                    <a:pt x="233865" y="1138466"/>
                    <a:pt x="241078" y="1143516"/>
                    <a:pt x="263438" y="1141856"/>
                  </a:cubicBezTo>
                  <a:cubicBezTo>
                    <a:pt x="385051" y="1132768"/>
                    <a:pt x="506880" y="1125627"/>
                    <a:pt x="628565" y="1116394"/>
                  </a:cubicBezTo>
                  <a:cubicBezTo>
                    <a:pt x="648690" y="1114880"/>
                    <a:pt x="653523" y="1120578"/>
                    <a:pt x="653234" y="1139404"/>
                  </a:cubicBezTo>
                  <a:cubicBezTo>
                    <a:pt x="652462" y="1201920"/>
                    <a:pt x="652462" y="1264429"/>
                    <a:pt x="653234" y="1326944"/>
                  </a:cubicBezTo>
                  <a:cubicBezTo>
                    <a:pt x="653234" y="1344617"/>
                    <a:pt x="647536" y="1349738"/>
                    <a:pt x="630441" y="1350820"/>
                  </a:cubicBezTo>
                  <a:cubicBezTo>
                    <a:pt x="520225" y="1357744"/>
                    <a:pt x="410081" y="1365297"/>
                    <a:pt x="300009" y="1373469"/>
                  </a:cubicBezTo>
                  <a:cubicBezTo>
                    <a:pt x="209052" y="1380249"/>
                    <a:pt x="118167" y="1387246"/>
                    <a:pt x="27426" y="1396118"/>
                  </a:cubicBezTo>
                  <a:cubicBezTo>
                    <a:pt x="4344" y="1398354"/>
                    <a:pt x="232" y="1391430"/>
                    <a:pt x="305" y="1370295"/>
                  </a:cubicBezTo>
                  <a:cubicBezTo>
                    <a:pt x="593" y="1146257"/>
                    <a:pt x="232" y="922434"/>
                    <a:pt x="232" y="698684"/>
                  </a:cubicBezTo>
                  <a:close/>
                </a:path>
              </a:pathLst>
            </a:custGeom>
            <a:solidFill>
              <a:srgbClr val="E509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974096" y="2671766"/>
              <a:ext cx="663375" cy="1317013"/>
            </a:xfrm>
            <a:custGeom>
              <a:rect b="b" l="l" r="r" t="t"/>
              <a:pathLst>
                <a:path extrusionOk="0" h="1317013" w="663375">
                  <a:moveTo>
                    <a:pt x="523" y="658219"/>
                  </a:moveTo>
                  <a:cubicBezTo>
                    <a:pt x="523" y="449832"/>
                    <a:pt x="1100" y="241446"/>
                    <a:pt x="-54" y="33060"/>
                  </a:cubicBezTo>
                  <a:cubicBezTo>
                    <a:pt x="-54" y="5866"/>
                    <a:pt x="8025" y="-409"/>
                    <a:pt x="34208" y="-265"/>
                  </a:cubicBezTo>
                  <a:cubicBezTo>
                    <a:pt x="233145" y="745"/>
                    <a:pt x="432061" y="745"/>
                    <a:pt x="630948" y="-265"/>
                  </a:cubicBezTo>
                  <a:cubicBezTo>
                    <a:pt x="656554" y="-265"/>
                    <a:pt x="663840" y="6371"/>
                    <a:pt x="663046" y="31905"/>
                  </a:cubicBezTo>
                  <a:cubicBezTo>
                    <a:pt x="661099" y="91341"/>
                    <a:pt x="661676" y="150922"/>
                    <a:pt x="663046" y="210430"/>
                  </a:cubicBezTo>
                  <a:cubicBezTo>
                    <a:pt x="663479" y="230771"/>
                    <a:pt x="656915" y="236469"/>
                    <a:pt x="636790" y="236325"/>
                  </a:cubicBezTo>
                  <a:cubicBezTo>
                    <a:pt x="514168" y="235459"/>
                    <a:pt x="390752" y="236758"/>
                    <a:pt x="267769" y="235171"/>
                  </a:cubicBezTo>
                  <a:cubicBezTo>
                    <a:pt x="240431" y="234810"/>
                    <a:pt x="234732" y="243466"/>
                    <a:pt x="235237" y="269072"/>
                  </a:cubicBezTo>
                  <a:cubicBezTo>
                    <a:pt x="236824" y="352600"/>
                    <a:pt x="236319" y="436127"/>
                    <a:pt x="235237" y="519655"/>
                  </a:cubicBezTo>
                  <a:cubicBezTo>
                    <a:pt x="235237" y="538553"/>
                    <a:pt x="240358" y="544396"/>
                    <a:pt x="259329" y="544180"/>
                  </a:cubicBezTo>
                  <a:cubicBezTo>
                    <a:pt x="349709" y="543314"/>
                    <a:pt x="439656" y="544685"/>
                    <a:pt x="530325" y="543242"/>
                  </a:cubicBezTo>
                  <a:cubicBezTo>
                    <a:pt x="554994" y="542809"/>
                    <a:pt x="561053" y="550455"/>
                    <a:pt x="560404" y="574042"/>
                  </a:cubicBezTo>
                  <a:cubicBezTo>
                    <a:pt x="558817" y="631746"/>
                    <a:pt x="558817" y="689451"/>
                    <a:pt x="560404" y="747156"/>
                  </a:cubicBezTo>
                  <a:cubicBezTo>
                    <a:pt x="561197" y="771753"/>
                    <a:pt x="555499" y="780408"/>
                    <a:pt x="529027" y="779904"/>
                  </a:cubicBezTo>
                  <a:cubicBezTo>
                    <a:pt x="440594" y="778100"/>
                    <a:pt x="352161" y="779904"/>
                    <a:pt x="263801" y="778605"/>
                  </a:cubicBezTo>
                  <a:cubicBezTo>
                    <a:pt x="239998" y="778172"/>
                    <a:pt x="234949" y="785818"/>
                    <a:pt x="234949" y="808107"/>
                  </a:cubicBezTo>
                  <a:cubicBezTo>
                    <a:pt x="235742" y="968454"/>
                    <a:pt x="234949" y="1128801"/>
                    <a:pt x="235886" y="1289148"/>
                  </a:cubicBezTo>
                  <a:cubicBezTo>
                    <a:pt x="235886" y="1310427"/>
                    <a:pt x="231054" y="1317207"/>
                    <a:pt x="209054" y="1316702"/>
                  </a:cubicBezTo>
                  <a:cubicBezTo>
                    <a:pt x="149567" y="1315209"/>
                    <a:pt x="89987" y="1315209"/>
                    <a:pt x="30313" y="1316702"/>
                  </a:cubicBezTo>
                  <a:cubicBezTo>
                    <a:pt x="6727" y="1317351"/>
                    <a:pt x="-414" y="1311004"/>
                    <a:pt x="-270" y="1286551"/>
                  </a:cubicBezTo>
                  <a:cubicBezTo>
                    <a:pt x="956" y="1076867"/>
                    <a:pt x="523" y="867543"/>
                    <a:pt x="523" y="658219"/>
                  </a:cubicBezTo>
                  <a:close/>
                </a:path>
              </a:pathLst>
            </a:custGeom>
            <a:solidFill>
              <a:srgbClr val="E509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089957" y="2671841"/>
              <a:ext cx="734852" cy="1330420"/>
            </a:xfrm>
            <a:custGeom>
              <a:rect b="b" l="l" r="r" t="t"/>
              <a:pathLst>
                <a:path extrusionOk="0" h="1330420" w="734852">
                  <a:moveTo>
                    <a:pt x="249476" y="781849"/>
                  </a:moveTo>
                  <a:cubicBezTo>
                    <a:pt x="249476" y="609888"/>
                    <a:pt x="249043" y="437928"/>
                    <a:pt x="249981" y="265968"/>
                  </a:cubicBezTo>
                  <a:cubicBezTo>
                    <a:pt x="249981" y="242525"/>
                    <a:pt x="244788" y="234447"/>
                    <a:pt x="220119" y="235168"/>
                  </a:cubicBezTo>
                  <a:cubicBezTo>
                    <a:pt x="155706" y="236899"/>
                    <a:pt x="91293" y="234807"/>
                    <a:pt x="26880" y="236250"/>
                  </a:cubicBezTo>
                  <a:cubicBezTo>
                    <a:pt x="4736" y="236755"/>
                    <a:pt x="-746" y="229686"/>
                    <a:pt x="-241" y="208335"/>
                  </a:cubicBezTo>
                  <a:cubicBezTo>
                    <a:pt x="1201" y="147890"/>
                    <a:pt x="913" y="87300"/>
                    <a:pt x="-241" y="26782"/>
                  </a:cubicBezTo>
                  <a:cubicBezTo>
                    <a:pt x="-241" y="7811"/>
                    <a:pt x="3221" y="-267"/>
                    <a:pt x="24644" y="-267"/>
                  </a:cubicBezTo>
                  <a:cubicBezTo>
                    <a:pt x="252484" y="454"/>
                    <a:pt x="480346" y="454"/>
                    <a:pt x="708229" y="-267"/>
                  </a:cubicBezTo>
                  <a:cubicBezTo>
                    <a:pt x="728138" y="-267"/>
                    <a:pt x="734990" y="5143"/>
                    <a:pt x="734557" y="25772"/>
                  </a:cubicBezTo>
                  <a:cubicBezTo>
                    <a:pt x="733352" y="87228"/>
                    <a:pt x="733352" y="148705"/>
                    <a:pt x="734557" y="210211"/>
                  </a:cubicBezTo>
                  <a:cubicBezTo>
                    <a:pt x="735062" y="231273"/>
                    <a:pt x="727344" y="236250"/>
                    <a:pt x="708013" y="235962"/>
                  </a:cubicBezTo>
                  <a:cubicBezTo>
                    <a:pt x="643600" y="235024"/>
                    <a:pt x="579115" y="236611"/>
                    <a:pt x="514774" y="235024"/>
                  </a:cubicBezTo>
                  <a:cubicBezTo>
                    <a:pt x="490682" y="234447"/>
                    <a:pt x="484263" y="241516"/>
                    <a:pt x="484335" y="265535"/>
                  </a:cubicBezTo>
                  <a:cubicBezTo>
                    <a:pt x="485056" y="606570"/>
                    <a:pt x="484335" y="947606"/>
                    <a:pt x="485417" y="1288641"/>
                  </a:cubicBezTo>
                  <a:cubicBezTo>
                    <a:pt x="485417" y="1314247"/>
                    <a:pt x="480007" y="1323336"/>
                    <a:pt x="452669" y="1323264"/>
                  </a:cubicBezTo>
                  <a:cubicBezTo>
                    <a:pt x="392151" y="1323264"/>
                    <a:pt x="331633" y="1326365"/>
                    <a:pt x="271188" y="1330044"/>
                  </a:cubicBezTo>
                  <a:cubicBezTo>
                    <a:pt x="245365" y="1331631"/>
                    <a:pt x="249548" y="1315618"/>
                    <a:pt x="249548" y="1300470"/>
                  </a:cubicBezTo>
                  <a:cubicBezTo>
                    <a:pt x="249455" y="1127594"/>
                    <a:pt x="249426" y="954725"/>
                    <a:pt x="249476" y="781849"/>
                  </a:cubicBezTo>
                  <a:close/>
                </a:path>
              </a:pathLst>
            </a:custGeom>
            <a:solidFill>
              <a:srgbClr val="E509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790332" y="2671693"/>
              <a:ext cx="648400" cy="1359913"/>
            </a:xfrm>
            <a:custGeom>
              <a:rect b="b" l="l" r="r" t="t"/>
              <a:pathLst>
                <a:path extrusionOk="0" h="1359913" w="648400">
                  <a:moveTo>
                    <a:pt x="304" y="663918"/>
                  </a:moveTo>
                  <a:cubicBezTo>
                    <a:pt x="304" y="452647"/>
                    <a:pt x="737" y="241375"/>
                    <a:pt x="-200" y="30104"/>
                  </a:cubicBezTo>
                  <a:cubicBezTo>
                    <a:pt x="-200" y="5867"/>
                    <a:pt x="6580" y="-913"/>
                    <a:pt x="30455" y="-192"/>
                  </a:cubicBezTo>
                  <a:cubicBezTo>
                    <a:pt x="87150" y="1540"/>
                    <a:pt x="143917" y="1684"/>
                    <a:pt x="200540" y="-192"/>
                  </a:cubicBezTo>
                  <a:cubicBezTo>
                    <a:pt x="226363" y="-1057"/>
                    <a:pt x="234730" y="5218"/>
                    <a:pt x="234658" y="32700"/>
                  </a:cubicBezTo>
                  <a:cubicBezTo>
                    <a:pt x="233720" y="378424"/>
                    <a:pt x="234658" y="724075"/>
                    <a:pt x="233288" y="1069799"/>
                  </a:cubicBezTo>
                  <a:cubicBezTo>
                    <a:pt x="233288" y="1099806"/>
                    <a:pt x="241943" y="1105865"/>
                    <a:pt x="270219" y="1106802"/>
                  </a:cubicBezTo>
                  <a:cubicBezTo>
                    <a:pt x="388225" y="1111347"/>
                    <a:pt x="506159" y="1119137"/>
                    <a:pt x="624165" y="1124907"/>
                  </a:cubicBezTo>
                  <a:cubicBezTo>
                    <a:pt x="643064" y="1125773"/>
                    <a:pt x="648401" y="1132120"/>
                    <a:pt x="648113" y="1151019"/>
                  </a:cubicBezTo>
                  <a:cubicBezTo>
                    <a:pt x="647009" y="1213534"/>
                    <a:pt x="647009" y="1275928"/>
                    <a:pt x="648113" y="1338198"/>
                  </a:cubicBezTo>
                  <a:cubicBezTo>
                    <a:pt x="648474" y="1356808"/>
                    <a:pt x="642559" y="1360559"/>
                    <a:pt x="624887" y="1359477"/>
                  </a:cubicBezTo>
                  <a:cubicBezTo>
                    <a:pt x="432225" y="1347648"/>
                    <a:pt x="239491" y="1336323"/>
                    <a:pt x="46540" y="1329903"/>
                  </a:cubicBezTo>
                  <a:cubicBezTo>
                    <a:pt x="-10659" y="1328028"/>
                    <a:pt x="665" y="1333871"/>
                    <a:pt x="593" y="1283307"/>
                  </a:cubicBezTo>
                  <a:cubicBezTo>
                    <a:pt x="16" y="1076796"/>
                    <a:pt x="304" y="870141"/>
                    <a:pt x="304" y="663918"/>
                  </a:cubicBezTo>
                  <a:close/>
                </a:path>
              </a:pathLst>
            </a:custGeom>
            <a:solidFill>
              <a:srgbClr val="E509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7629214" y="2671620"/>
              <a:ext cx="236304" cy="1392345"/>
            </a:xfrm>
            <a:custGeom>
              <a:rect b="b" l="l" r="r" t="t"/>
              <a:pathLst>
                <a:path extrusionOk="0" h="1392345" w="236304">
                  <a:moveTo>
                    <a:pt x="235309" y="698470"/>
                  </a:moveTo>
                  <a:cubicBezTo>
                    <a:pt x="235309" y="920345"/>
                    <a:pt x="234876" y="1142219"/>
                    <a:pt x="235958" y="1364166"/>
                  </a:cubicBezTo>
                  <a:cubicBezTo>
                    <a:pt x="235958" y="1388763"/>
                    <a:pt x="230332" y="1394173"/>
                    <a:pt x="206024" y="1391432"/>
                  </a:cubicBezTo>
                  <a:cubicBezTo>
                    <a:pt x="148752" y="1385084"/>
                    <a:pt x="91119" y="1380684"/>
                    <a:pt x="33559" y="1378665"/>
                  </a:cubicBezTo>
                  <a:cubicBezTo>
                    <a:pt x="7520" y="1377727"/>
                    <a:pt x="-415" y="1370225"/>
                    <a:pt x="-271" y="1343681"/>
                  </a:cubicBezTo>
                  <a:cubicBezTo>
                    <a:pt x="739" y="1102547"/>
                    <a:pt x="307" y="861414"/>
                    <a:pt x="307" y="620352"/>
                  </a:cubicBezTo>
                  <a:cubicBezTo>
                    <a:pt x="307" y="424372"/>
                    <a:pt x="739" y="228392"/>
                    <a:pt x="-198" y="32484"/>
                  </a:cubicBezTo>
                  <a:cubicBezTo>
                    <a:pt x="-198" y="7383"/>
                    <a:pt x="5860" y="-1056"/>
                    <a:pt x="31828" y="-191"/>
                  </a:cubicBezTo>
                  <a:cubicBezTo>
                    <a:pt x="88523" y="1778"/>
                    <a:pt x="145239" y="1778"/>
                    <a:pt x="201985" y="-191"/>
                  </a:cubicBezTo>
                  <a:cubicBezTo>
                    <a:pt x="227735" y="-1056"/>
                    <a:pt x="236175" y="5147"/>
                    <a:pt x="236031" y="32701"/>
                  </a:cubicBezTo>
                  <a:cubicBezTo>
                    <a:pt x="234804" y="254648"/>
                    <a:pt x="235309" y="476595"/>
                    <a:pt x="235309" y="698470"/>
                  </a:cubicBezTo>
                  <a:close/>
                </a:path>
              </a:pathLst>
            </a:custGeom>
            <a:solidFill>
              <a:srgbClr val="E509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"/>
          <p:cNvSpPr txBox="1"/>
          <p:nvPr/>
        </p:nvSpPr>
        <p:spPr>
          <a:xfrm>
            <a:off x="354867" y="5573752"/>
            <a:ext cx="3055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Presented By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Binny Kaur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9816173" y="5789327"/>
            <a:ext cx="2083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Presented To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Prof.  Shashi Shahi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616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/>
        </p:nvSpPr>
        <p:spPr>
          <a:xfrm>
            <a:off x="830011" y="1033223"/>
            <a:ext cx="287418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WELCOME</a:t>
            </a:r>
            <a:endParaRPr/>
          </a:p>
        </p:txBody>
      </p:sp>
      <p:sp>
        <p:nvSpPr>
          <p:cNvPr id="99" name="Google Shape;99;p2"/>
          <p:cNvSpPr txBox="1"/>
          <p:nvPr/>
        </p:nvSpPr>
        <p:spPr>
          <a:xfrm>
            <a:off x="830011" y="1838411"/>
            <a:ext cx="3292423" cy="2275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Netflix, the streaming giant that has revolutionized the way we consume entertainment, has emerged as the ultimate destination for millions of viewers around the globe. Since its inception in 1997 as a DVD-by-mail rental service, Netflix has evolved into a dominant force in the entertainment industry, offering an extensive library of movies, TV shows, documentaries, and original content. With a strong emphasis on convenience, variety, and quality, Netflix has redefined the way we experience television and film.</a:t>
            </a:r>
            <a:endParaRPr b="1"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830010" y="4397413"/>
            <a:ext cx="3292423" cy="9540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Netflix dashboard, we delve into the world of Netflix, exploring its vast content catalog, innovative features, and the ever-evolving landscape of streaming entertainment.</a:t>
            </a:r>
            <a:endParaRPr b="1"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group of people walking&#10;&#10;Description automatically generated with medium confidence" id="101" name="Google Shape;101;p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730" r="730" t="0"/>
          <a:stretch/>
        </p:blipFill>
        <p:spPr>
          <a:xfrm>
            <a:off x="7988346" y="1033223"/>
            <a:ext cx="2285908" cy="1305728"/>
          </a:xfrm>
          <a:prstGeom prst="rect">
            <a:avLst/>
          </a:prstGeom>
          <a:noFill/>
          <a:ln>
            <a:noFill/>
          </a:ln>
          <a:effectLst>
            <a:outerShdw blurRad="101600" rotWithShape="0" algn="t" dir="5400000" dist="38100">
              <a:srgbClr val="000000">
                <a:alpha val="64705"/>
              </a:srgbClr>
            </a:outerShdw>
          </a:effectLst>
        </p:spPr>
      </p:pic>
      <p:pic>
        <p:nvPicPr>
          <p:cNvPr descr="A picture containing logo&#10;&#10;Description automatically generated" id="102" name="Google Shape;102;p2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2367" l="0" r="0" t="2367"/>
          <a:stretch/>
        </p:blipFill>
        <p:spPr>
          <a:xfrm>
            <a:off x="10693492" y="1033223"/>
            <a:ext cx="2285908" cy="1305728"/>
          </a:xfrm>
          <a:prstGeom prst="rect">
            <a:avLst/>
          </a:prstGeom>
          <a:noFill/>
          <a:ln>
            <a:noFill/>
          </a:ln>
          <a:effectLst>
            <a:outerShdw blurRad="101600" rotWithShape="0" algn="t" dir="5400000" dist="38100">
              <a:srgbClr val="000000">
                <a:alpha val="64705"/>
              </a:srgbClr>
            </a:outerShdw>
          </a:effectLst>
        </p:spPr>
      </p:pic>
      <p:pic>
        <p:nvPicPr>
          <p:cNvPr descr="Text&#10;&#10;Description automatically generated with low confidence" id="103" name="Google Shape;103;p2"/>
          <p:cNvPicPr preferRelativeResize="0"/>
          <p:nvPr>
            <p:ph idx="4" type="pic"/>
          </p:nvPr>
        </p:nvPicPr>
        <p:blipFill rotWithShape="1">
          <a:blip r:embed="rId5">
            <a:alphaModFix/>
          </a:blip>
          <a:srcRect b="0" l="6028" r="6029" t="0"/>
          <a:stretch/>
        </p:blipFill>
        <p:spPr>
          <a:xfrm>
            <a:off x="5283200" y="2776136"/>
            <a:ext cx="2285908" cy="1305728"/>
          </a:xfrm>
          <a:prstGeom prst="rect">
            <a:avLst/>
          </a:prstGeom>
          <a:noFill/>
          <a:ln>
            <a:noFill/>
          </a:ln>
          <a:effectLst>
            <a:outerShdw blurRad="190500" sx="101000" rotWithShape="0" algn="t" dir="5400000" dist="88900" sy="101000">
              <a:srgbClr val="000000">
                <a:alpha val="80000"/>
              </a:srgbClr>
            </a:outerShdw>
          </a:effectLst>
        </p:spPr>
      </p:pic>
      <p:pic>
        <p:nvPicPr>
          <p:cNvPr descr="Text&#10;&#10;Description automatically generated" id="104" name="Google Shape;104;p2"/>
          <p:cNvPicPr preferRelativeResize="0"/>
          <p:nvPr>
            <p:ph idx="5" type="pic"/>
          </p:nvPr>
        </p:nvPicPr>
        <p:blipFill rotWithShape="1">
          <a:blip r:embed="rId6">
            <a:alphaModFix/>
          </a:blip>
          <a:srcRect b="0" l="730" r="730" t="0"/>
          <a:stretch/>
        </p:blipFill>
        <p:spPr>
          <a:xfrm>
            <a:off x="7988346" y="2776136"/>
            <a:ext cx="2285908" cy="1305728"/>
          </a:xfrm>
          <a:prstGeom prst="rect">
            <a:avLst/>
          </a:prstGeom>
          <a:noFill/>
          <a:ln>
            <a:noFill/>
          </a:ln>
          <a:effectLst>
            <a:outerShdw blurRad="101600" rotWithShape="0" algn="t" dir="5400000" dist="38100">
              <a:srgbClr val="000000">
                <a:alpha val="64705"/>
              </a:srgbClr>
            </a:outerShdw>
          </a:effectLst>
        </p:spPr>
      </p:pic>
      <p:pic>
        <p:nvPicPr>
          <p:cNvPr descr="A group of people in a field&#10;&#10;Description automatically generated with low confidence" id="105" name="Google Shape;105;p2"/>
          <p:cNvPicPr preferRelativeResize="0"/>
          <p:nvPr>
            <p:ph idx="6" type="pic"/>
          </p:nvPr>
        </p:nvPicPr>
        <p:blipFill rotWithShape="1">
          <a:blip r:embed="rId7">
            <a:alphaModFix/>
          </a:blip>
          <a:srcRect b="0" l="3818" r="3817" t="0"/>
          <a:stretch/>
        </p:blipFill>
        <p:spPr>
          <a:xfrm>
            <a:off x="10693492" y="2776136"/>
            <a:ext cx="2285908" cy="1305728"/>
          </a:xfrm>
          <a:prstGeom prst="rect">
            <a:avLst/>
          </a:prstGeom>
          <a:noFill/>
          <a:ln>
            <a:noFill/>
          </a:ln>
          <a:effectLst>
            <a:outerShdw blurRad="101600" rotWithShape="0" algn="t" dir="5400000" dist="38100">
              <a:srgbClr val="000000">
                <a:alpha val="64705"/>
              </a:srgbClr>
            </a:outerShdw>
          </a:effectLst>
        </p:spPr>
      </p:pic>
      <p:pic>
        <p:nvPicPr>
          <p:cNvPr descr="Graphical user interface, website&#10;&#10;Description automatically generated" id="106" name="Google Shape;106;p2"/>
          <p:cNvPicPr preferRelativeResize="0"/>
          <p:nvPr>
            <p:ph idx="7" type="pic"/>
          </p:nvPr>
        </p:nvPicPr>
        <p:blipFill rotWithShape="1">
          <a:blip r:embed="rId8">
            <a:alphaModFix/>
          </a:blip>
          <a:srcRect b="0" l="730" r="730" t="0"/>
          <a:stretch/>
        </p:blipFill>
        <p:spPr>
          <a:xfrm>
            <a:off x="5283200" y="4519049"/>
            <a:ext cx="2285908" cy="1305728"/>
          </a:xfrm>
          <a:prstGeom prst="rect">
            <a:avLst/>
          </a:prstGeom>
          <a:noFill/>
          <a:ln>
            <a:noFill/>
          </a:ln>
          <a:effectLst>
            <a:outerShdw blurRad="101600" rotWithShape="0" algn="t" dir="5400000" dist="38100">
              <a:srgbClr val="000000">
                <a:alpha val="64705"/>
              </a:srgbClr>
            </a:outerShdw>
          </a:effectLst>
        </p:spPr>
      </p:pic>
      <p:pic>
        <p:nvPicPr>
          <p:cNvPr descr="A picture containing text, water, outdoor&#10;&#10;Description automatically generated" id="107" name="Google Shape;107;p2"/>
          <p:cNvPicPr preferRelativeResize="0"/>
          <p:nvPr>
            <p:ph idx="8" type="pic"/>
          </p:nvPr>
        </p:nvPicPr>
        <p:blipFill rotWithShape="1">
          <a:blip r:embed="rId9">
            <a:alphaModFix/>
          </a:blip>
          <a:srcRect b="2249" l="0" r="0" t="2250"/>
          <a:stretch/>
        </p:blipFill>
        <p:spPr>
          <a:xfrm>
            <a:off x="7988346" y="4519049"/>
            <a:ext cx="2285908" cy="1305728"/>
          </a:xfrm>
          <a:prstGeom prst="rect">
            <a:avLst/>
          </a:prstGeom>
          <a:noFill/>
          <a:ln>
            <a:noFill/>
          </a:ln>
          <a:effectLst>
            <a:outerShdw blurRad="101600" rotWithShape="0" algn="t" dir="5400000" dist="38100">
              <a:srgbClr val="000000">
                <a:alpha val="64705"/>
              </a:srgbClr>
            </a:outerShdw>
          </a:effectLst>
        </p:spPr>
      </p:pic>
      <p:pic>
        <p:nvPicPr>
          <p:cNvPr descr="A person wearing sunglasses and a suit&#10;&#10;Description automatically generated with medium confidence" id="108" name="Google Shape;108;p2"/>
          <p:cNvPicPr preferRelativeResize="0"/>
          <p:nvPr>
            <p:ph idx="9" type="pic"/>
          </p:nvPr>
        </p:nvPicPr>
        <p:blipFill rotWithShape="1">
          <a:blip r:embed="rId10">
            <a:alphaModFix/>
          </a:blip>
          <a:srcRect b="7095" l="0" r="0" t="7095"/>
          <a:stretch/>
        </p:blipFill>
        <p:spPr>
          <a:xfrm>
            <a:off x="10693492" y="4519049"/>
            <a:ext cx="2285908" cy="1305728"/>
          </a:xfrm>
          <a:prstGeom prst="rect">
            <a:avLst/>
          </a:prstGeom>
          <a:noFill/>
          <a:ln>
            <a:noFill/>
          </a:ln>
          <a:effectLst>
            <a:outerShdw blurRad="101600" rotWithShape="0" algn="t" dir="5400000" dist="38100">
              <a:srgbClr val="000000">
                <a:alpha val="64705"/>
              </a:srgbClr>
            </a:outerShdw>
          </a:effectLst>
        </p:spPr>
      </p:pic>
      <p:pic>
        <p:nvPicPr>
          <p:cNvPr descr="A group of people on a stage&#10;&#10;Description automatically generated" id="109" name="Google Shape;109;p2"/>
          <p:cNvPicPr preferRelativeResize="0"/>
          <p:nvPr>
            <p:ph idx="13" type="pic"/>
          </p:nvPr>
        </p:nvPicPr>
        <p:blipFill rotWithShape="1">
          <a:blip r:embed="rId11">
            <a:alphaModFix/>
          </a:blip>
          <a:srcRect b="3534" l="0" r="0" t="3535"/>
          <a:stretch/>
        </p:blipFill>
        <p:spPr>
          <a:xfrm>
            <a:off x="5283200" y="1033223"/>
            <a:ext cx="2285908" cy="1305728"/>
          </a:xfrm>
          <a:prstGeom prst="rect">
            <a:avLst/>
          </a:prstGeom>
          <a:noFill/>
          <a:ln>
            <a:noFill/>
          </a:ln>
          <a:effectLst>
            <a:outerShdw blurRad="101600" rotWithShape="0" algn="t" dir="5400000" dist="38100">
              <a:srgbClr val="000000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616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/>
          <p:nvPr/>
        </p:nvSpPr>
        <p:spPr>
          <a:xfrm>
            <a:off x="608942" y="265831"/>
            <a:ext cx="526939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DASHBOARD LAYOUT</a:t>
            </a:r>
            <a:endParaRPr/>
          </a:p>
        </p:txBody>
      </p:sp>
      <p:sp>
        <p:nvSpPr>
          <p:cNvPr id="115" name="Google Shape;115;p3"/>
          <p:cNvSpPr/>
          <p:nvPr/>
        </p:nvSpPr>
        <p:spPr>
          <a:xfrm>
            <a:off x="13005929" y="4881097"/>
            <a:ext cx="98425" cy="112965"/>
          </a:xfrm>
          <a:custGeom>
            <a:rect b="b" l="l" r="r" t="t"/>
            <a:pathLst>
              <a:path extrusionOk="0" h="444" w="390">
                <a:moveTo>
                  <a:pt x="319" y="301"/>
                </a:moveTo>
                <a:lnTo>
                  <a:pt x="319" y="301"/>
                </a:lnTo>
                <a:cubicBezTo>
                  <a:pt x="301" y="301"/>
                  <a:pt x="283" y="301"/>
                  <a:pt x="274" y="310"/>
                </a:cubicBezTo>
                <a:cubicBezTo>
                  <a:pt x="142" y="239"/>
                  <a:pt x="142" y="239"/>
                  <a:pt x="142" y="239"/>
                </a:cubicBezTo>
                <a:cubicBezTo>
                  <a:pt x="142" y="230"/>
                  <a:pt x="142" y="230"/>
                  <a:pt x="142" y="222"/>
                </a:cubicBezTo>
                <a:lnTo>
                  <a:pt x="142" y="213"/>
                </a:lnTo>
                <a:cubicBezTo>
                  <a:pt x="274" y="133"/>
                  <a:pt x="274" y="133"/>
                  <a:pt x="274" y="133"/>
                </a:cubicBezTo>
                <a:cubicBezTo>
                  <a:pt x="283" y="142"/>
                  <a:pt x="301" y="151"/>
                  <a:pt x="319" y="151"/>
                </a:cubicBezTo>
                <a:cubicBezTo>
                  <a:pt x="363" y="151"/>
                  <a:pt x="389" y="115"/>
                  <a:pt x="389" y="70"/>
                </a:cubicBezTo>
                <a:cubicBezTo>
                  <a:pt x="389" y="35"/>
                  <a:pt x="363" y="0"/>
                  <a:pt x="319" y="0"/>
                </a:cubicBezTo>
                <a:cubicBezTo>
                  <a:pt x="274" y="0"/>
                  <a:pt x="248" y="35"/>
                  <a:pt x="248" y="70"/>
                </a:cubicBezTo>
                <a:cubicBezTo>
                  <a:pt x="248" y="80"/>
                  <a:pt x="248" y="80"/>
                  <a:pt x="248" y="89"/>
                </a:cubicBezTo>
                <a:cubicBezTo>
                  <a:pt x="115" y="169"/>
                  <a:pt x="115" y="169"/>
                  <a:pt x="115" y="169"/>
                </a:cubicBezTo>
                <a:cubicBezTo>
                  <a:pt x="107" y="151"/>
                  <a:pt x="88" y="151"/>
                  <a:pt x="70" y="151"/>
                </a:cubicBezTo>
                <a:cubicBezTo>
                  <a:pt x="26" y="151"/>
                  <a:pt x="0" y="186"/>
                  <a:pt x="0" y="222"/>
                </a:cubicBezTo>
                <a:cubicBezTo>
                  <a:pt x="0" y="266"/>
                  <a:pt x="26" y="301"/>
                  <a:pt x="70" y="301"/>
                </a:cubicBezTo>
                <a:cubicBezTo>
                  <a:pt x="88" y="301"/>
                  <a:pt x="107" y="292"/>
                  <a:pt x="115" y="283"/>
                </a:cubicBezTo>
                <a:cubicBezTo>
                  <a:pt x="248" y="363"/>
                  <a:pt x="248" y="363"/>
                  <a:pt x="248" y="363"/>
                </a:cubicBezTo>
                <a:lnTo>
                  <a:pt x="248" y="372"/>
                </a:lnTo>
                <a:cubicBezTo>
                  <a:pt x="248" y="416"/>
                  <a:pt x="274" y="443"/>
                  <a:pt x="319" y="443"/>
                </a:cubicBezTo>
                <a:cubicBezTo>
                  <a:pt x="363" y="443"/>
                  <a:pt x="389" y="416"/>
                  <a:pt x="389" y="372"/>
                </a:cubicBezTo>
                <a:cubicBezTo>
                  <a:pt x="389" y="328"/>
                  <a:pt x="363" y="301"/>
                  <a:pt x="319" y="301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Netflix" id="116" name="Google Shape;1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836" y="1271239"/>
            <a:ext cx="11970327" cy="5451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616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798513" y="433099"/>
            <a:ext cx="827822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Tools. Used for Data Visualisation</a:t>
            </a:r>
            <a:endParaRPr/>
          </a:p>
        </p:txBody>
      </p:sp>
      <p:sp>
        <p:nvSpPr>
          <p:cNvPr id="122" name="Google Shape;122;p4"/>
          <p:cNvSpPr txBox="1"/>
          <p:nvPr/>
        </p:nvSpPr>
        <p:spPr>
          <a:xfrm>
            <a:off x="2776654" y="2018371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892098" y="2203037"/>
            <a:ext cx="9623502" cy="3139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F0525A"/>
                </a:solidFill>
                <a:latin typeface="Calibri"/>
                <a:ea typeface="Calibri"/>
                <a:cs typeface="Calibri"/>
                <a:sym typeface="Calibri"/>
              </a:rPr>
              <a:t>Total Movies &amp; Tv shows per country  (Map Graph)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rgbClr val="F052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F0525A"/>
                </a:solidFill>
                <a:latin typeface="Calibri"/>
                <a:ea typeface="Calibri"/>
                <a:cs typeface="Calibri"/>
                <a:sym typeface="Calibri"/>
              </a:rPr>
              <a:t>Top 10 Genre (Bar Graph)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rgbClr val="F052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F0525A"/>
                </a:solidFill>
                <a:latin typeface="Calibri"/>
                <a:ea typeface="Calibri"/>
                <a:cs typeface="Calibri"/>
                <a:sym typeface="Calibri"/>
              </a:rPr>
              <a:t>Movies &amp; TV shows distribution as whole share (Bubble Graph)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rgbClr val="F052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F0525A"/>
                </a:solidFill>
                <a:latin typeface="Calibri"/>
                <a:ea typeface="Calibri"/>
                <a:cs typeface="Calibri"/>
                <a:sym typeface="Calibri"/>
              </a:rPr>
              <a:t>Total Movies &amp; TV Shows per year(Line Graph)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rgbClr val="F052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F0525A"/>
                </a:solidFill>
                <a:latin typeface="Calibri"/>
                <a:ea typeface="Calibri"/>
                <a:cs typeface="Calibri"/>
                <a:sym typeface="Calibri"/>
              </a:rPr>
              <a:t>Ratings (Radial spiral graph)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rgbClr val="F052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F0525A"/>
                </a:solidFill>
                <a:latin typeface="Calibri"/>
                <a:ea typeface="Calibri"/>
                <a:cs typeface="Calibri"/>
                <a:sym typeface="Calibri"/>
              </a:rPr>
              <a:t>Revenues &amp; Subscribers per quarter (Bar Graph)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1616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holding an object&#10;&#10;Description automatically generated with medium confidence" id="128" name="Google Shape;128;p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384" l="26293" r="7800" t="-3385"/>
          <a:stretch/>
        </p:blipFill>
        <p:spPr>
          <a:xfrm>
            <a:off x="3746497" y="-288470"/>
            <a:ext cx="8724904" cy="744537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5"/>
          <p:cNvSpPr/>
          <p:nvPr/>
        </p:nvSpPr>
        <p:spPr>
          <a:xfrm>
            <a:off x="3746500" y="1"/>
            <a:ext cx="8445499" cy="6857998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171616">
                  <a:alpha val="0"/>
                </a:srgbClr>
              </a:gs>
              <a:gs pos="99000">
                <a:srgbClr val="222A35"/>
              </a:gs>
              <a:gs pos="100000">
                <a:srgbClr val="222A35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5"/>
          <p:cNvSpPr/>
          <p:nvPr/>
        </p:nvSpPr>
        <p:spPr>
          <a:xfrm>
            <a:off x="3746501" y="3773713"/>
            <a:ext cx="8445499" cy="3084285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171616">
                  <a:alpha val="0"/>
                </a:srgbClr>
              </a:gs>
              <a:gs pos="99000">
                <a:srgbClr val="171616"/>
              </a:gs>
              <a:gs pos="100000">
                <a:srgbClr val="171616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2886527" y="859976"/>
            <a:ext cx="6858000" cy="5138057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171616">
                  <a:alpha val="0"/>
                </a:srgbClr>
              </a:gs>
              <a:gs pos="100000">
                <a:srgbClr val="222A35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5"/>
          <p:cNvSpPr/>
          <p:nvPr/>
        </p:nvSpPr>
        <p:spPr>
          <a:xfrm rot="5400000">
            <a:off x="2857499" y="859970"/>
            <a:ext cx="6858000" cy="5138057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171616">
                  <a:alpha val="0"/>
                </a:srgbClr>
              </a:gs>
              <a:gs pos="100000">
                <a:srgbClr val="171616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5"/>
          <p:cNvSpPr txBox="1"/>
          <p:nvPr/>
        </p:nvSpPr>
        <p:spPr>
          <a:xfrm>
            <a:off x="847493" y="471470"/>
            <a:ext cx="406072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DATA ANALYSIS</a:t>
            </a:r>
            <a:endParaRPr/>
          </a:p>
        </p:txBody>
      </p:sp>
      <p:sp>
        <p:nvSpPr>
          <p:cNvPr id="134" name="Google Shape;134;p5"/>
          <p:cNvSpPr txBox="1"/>
          <p:nvPr/>
        </p:nvSpPr>
        <p:spPr>
          <a:xfrm>
            <a:off x="847493" y="1527717"/>
            <a:ext cx="7832889" cy="5078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This Netflix Tableau Dashboard provides insights on it’s overall company profile as an OTT platform.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graphs and figures used displays different demographics captured by each genre of content that Netflix produces.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Comparison between the quantum of Movies and TV Shows produced can be easily inflicted.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Identify average duration of Movies and TV Shows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We can examine average ratings of Movies and TV Shows.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Identify any changes in genre popularity over time.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Determine if there are any regional preference that determine the trend.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Identify highly rated titles and genres.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Identify trends in the production of Movies and TV Shows demographically.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Examining revenue per region can help understand the potentially areas of growth for the company.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Char char="❖"/>
            </a:pPr>
            <a:r>
              <a:rPr lang="en-IN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Subscribers trend per year can help company focus on marketing campaigns for a particular region.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/>
          <p:nvPr/>
        </p:nvSpPr>
        <p:spPr>
          <a:xfrm>
            <a:off x="6578603" y="4991101"/>
            <a:ext cx="4748857" cy="936190"/>
          </a:xfrm>
          <a:prstGeom prst="roundRect">
            <a:avLst>
              <a:gd fmla="val 8060" name="adj"/>
            </a:avLst>
          </a:prstGeom>
          <a:solidFill>
            <a:srgbClr val="3A3838">
              <a:alpha val="29803"/>
            </a:srgbClr>
          </a:solidFill>
          <a:ln>
            <a:noFill/>
          </a:ln>
          <a:effectLst>
            <a:outerShdw blurRad="101600" rotWithShape="0" algn="t" dir="54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6578603" y="6265863"/>
            <a:ext cx="4748857" cy="936190"/>
          </a:xfrm>
          <a:prstGeom prst="roundRect">
            <a:avLst>
              <a:gd fmla="val 8060" name="adj"/>
            </a:avLst>
          </a:prstGeom>
          <a:solidFill>
            <a:srgbClr val="3A3838">
              <a:alpha val="29803"/>
            </a:srgbClr>
          </a:solidFill>
          <a:ln>
            <a:noFill/>
          </a:ln>
          <a:effectLst>
            <a:outerShdw blurRad="101600" rotWithShape="0" algn="t" dir="54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6"/>
          <p:cNvSpPr txBox="1"/>
          <p:nvPr/>
        </p:nvSpPr>
        <p:spPr>
          <a:xfrm>
            <a:off x="3557239" y="2328605"/>
            <a:ext cx="4748857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2021-11-03T05:56:55Z</dcterms:created>
  <dc:creator>Sapling Creations</dc:creator>
</cp:coreProperties>
</file>